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91" r:id="rId3"/>
    <p:sldId id="257" r:id="rId4"/>
    <p:sldId id="258" r:id="rId5"/>
    <p:sldId id="297" r:id="rId6"/>
    <p:sldId id="292" r:id="rId7"/>
    <p:sldId id="293" r:id="rId8"/>
    <p:sldId id="294" r:id="rId9"/>
    <p:sldId id="295" r:id="rId10"/>
    <p:sldId id="263" r:id="rId11"/>
    <p:sldId id="264" r:id="rId12"/>
    <p:sldId id="265" r:id="rId13"/>
    <p:sldId id="266" r:id="rId14"/>
    <p:sldId id="267" r:id="rId15"/>
    <p:sldId id="260" r:id="rId16"/>
    <p:sldId id="261" r:id="rId17"/>
    <p:sldId id="284" r:id="rId18"/>
    <p:sldId id="285" r:id="rId19"/>
    <p:sldId id="286" r:id="rId20"/>
    <p:sldId id="287" r:id="rId21"/>
    <p:sldId id="288" r:id="rId22"/>
    <p:sldId id="289" r:id="rId23"/>
    <p:sldId id="262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96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263" autoAdjust="0"/>
    <p:restoredTop sz="94660" autoAdjust="0"/>
  </p:normalViewPr>
  <p:slideViewPr>
    <p:cSldViewPr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1275-3735-4416-AE1B-8D1D6CAF6693}" type="datetimeFigureOut">
              <a:rPr lang="pl-PL" smtClean="0"/>
              <a:pPr/>
              <a:t>2012-06-14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EFDF-4ED7-4C67-A3A8-BDD00B92A8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1275-3735-4416-AE1B-8D1D6CAF6693}" type="datetimeFigureOut">
              <a:rPr lang="pl-PL" smtClean="0"/>
              <a:pPr/>
              <a:t>2012-06-14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EFDF-4ED7-4C67-A3A8-BDD00B92A8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1275-3735-4416-AE1B-8D1D6CAF6693}" type="datetimeFigureOut">
              <a:rPr lang="pl-PL" smtClean="0"/>
              <a:pPr/>
              <a:t>2012-06-14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EFDF-4ED7-4C67-A3A8-BDD00B92A8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1275-3735-4416-AE1B-8D1D6CAF6693}" type="datetimeFigureOut">
              <a:rPr lang="pl-PL" smtClean="0"/>
              <a:pPr/>
              <a:t>2012-06-14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EFDF-4ED7-4C67-A3A8-BDD00B92A8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1275-3735-4416-AE1B-8D1D6CAF6693}" type="datetimeFigureOut">
              <a:rPr lang="pl-PL" smtClean="0"/>
              <a:pPr/>
              <a:t>2012-06-14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EFDF-4ED7-4C67-A3A8-BDD00B92A8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1275-3735-4416-AE1B-8D1D6CAF6693}" type="datetimeFigureOut">
              <a:rPr lang="pl-PL" smtClean="0"/>
              <a:pPr/>
              <a:t>2012-06-14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EFDF-4ED7-4C67-A3A8-BDD00B92A8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1275-3735-4416-AE1B-8D1D6CAF6693}" type="datetimeFigureOut">
              <a:rPr lang="pl-PL" smtClean="0"/>
              <a:pPr/>
              <a:t>2012-06-14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EFDF-4ED7-4C67-A3A8-BDD00B92A8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1275-3735-4416-AE1B-8D1D6CAF6693}" type="datetimeFigureOut">
              <a:rPr lang="pl-PL" smtClean="0"/>
              <a:pPr/>
              <a:t>2012-06-14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CEFDF-4ED7-4C67-A3A8-BDD00B92A8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1275-3735-4416-AE1B-8D1D6CAF6693}" type="datetimeFigureOut">
              <a:rPr lang="pl-PL" smtClean="0"/>
              <a:pPr/>
              <a:t>2012-06-14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EFDF-4ED7-4C67-A3A8-BDD00B92A8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1275-3735-4416-AE1B-8D1D6CAF6693}" type="datetimeFigureOut">
              <a:rPr lang="pl-PL" smtClean="0"/>
              <a:pPr/>
              <a:t>2012-06-14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6DCEFDF-4ED7-4C67-A3A8-BDD00B92A8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4581275-3735-4416-AE1B-8D1D6CAF6693}" type="datetimeFigureOut">
              <a:rPr lang="pl-PL" smtClean="0"/>
              <a:pPr/>
              <a:t>2012-06-14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EFDF-4ED7-4C67-A3A8-BDD00B92A8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581275-3735-4416-AE1B-8D1D6CAF6693}" type="datetimeFigureOut">
              <a:rPr lang="pl-PL" smtClean="0"/>
              <a:pPr/>
              <a:t>2012-06-14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DCEFDF-4ED7-4C67-A3A8-BDD00B92A8C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3.jpe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Relationship Id="rId6" Type="http://schemas.openxmlformats.org/officeDocument/2006/relationships/image" Target="../media/image11.jpeg"/><Relationship Id="rId11" Type="http://schemas.openxmlformats.org/officeDocument/2006/relationships/image" Target="../media/image17.jpeg"/><Relationship Id="rId5" Type="http://schemas.openxmlformats.org/officeDocument/2006/relationships/image" Target="../media/image15.jpeg"/><Relationship Id="rId10" Type="http://schemas.openxmlformats.org/officeDocument/2006/relationships/image" Target="../media/image16.jpeg"/><Relationship Id="rId4" Type="http://schemas.openxmlformats.org/officeDocument/2006/relationships/image" Target="../media/image14.jpeg"/><Relationship Id="rId9" Type="http://schemas.openxmlformats.org/officeDocument/2006/relationships/image" Target="../media/image9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Relationship Id="rId4" Type="http://schemas.openxmlformats.org/officeDocument/2006/relationships/image" Target="../media/image19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Relationship Id="rId4" Type="http://schemas.openxmlformats.org/officeDocument/2006/relationships/image" Target="../media/image21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Relationship Id="rId4" Type="http://schemas.openxmlformats.org/officeDocument/2006/relationships/image" Target="../media/image2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Relationship Id="rId4" Type="http://schemas.openxmlformats.org/officeDocument/2006/relationships/image" Target="../media/image2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Relationship Id="rId4" Type="http://schemas.openxmlformats.org/officeDocument/2006/relationships/image" Target="../media/image27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Relationship Id="rId4" Type="http://schemas.openxmlformats.org/officeDocument/2006/relationships/image" Target="../media/image29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Relationship Id="rId4" Type="http://schemas.openxmlformats.org/officeDocument/2006/relationships/image" Target="../media/image31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794406" cy="4786346"/>
          </a:xfrm>
          <a:ln>
            <a:noFill/>
          </a:ln>
          <a:scene3d>
            <a:camera prst="isometricOffAxis1Right"/>
            <a:lightRig rig="threePt" dir="t"/>
          </a:scene3d>
        </p:spPr>
        <p:txBody>
          <a:bodyPr>
            <a:prstTxWarp prst="textArchUpPour">
              <a:avLst/>
            </a:prstTxWarp>
            <a:scene3d>
              <a:camera prst="perspectiveHeroicExtremeRightFacing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l-PL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PROJEKT GIMNAZJALNY 2012 </a:t>
            </a:r>
            <a:endParaRPr lang="pl-PL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3050" y="3714752"/>
            <a:ext cx="6480048" cy="2143140"/>
          </a:xfrm>
        </p:spPr>
        <p:txBody>
          <a:bodyPr>
            <a:normAutofit/>
            <a:scene3d>
              <a:camera prst="perspectiveRelaxedModerately"/>
              <a:lightRig rig="threePt" dir="t"/>
            </a:scene3d>
          </a:bodyPr>
          <a:lstStyle/>
          <a:p>
            <a:r>
              <a:rPr lang="pl-PL" sz="48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LICZY SIĘ DOBRA </a:t>
            </a:r>
            <a:r>
              <a:rPr lang="pl-PL" sz="48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ZABAWA</a:t>
            </a:r>
            <a:endParaRPr lang="pl-PL" sz="48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Tm="9671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Komisja organizacyjna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opracowała regulamin imprezy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określiła miejsce i sprzęt potrzebny do przeprowadzenia zawodów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dokonała podziału obowiązków między komisjami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ustaliła dokumentacje, wyśle zgłoszenia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-poinformuje 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zawodach i rozpropaguje je 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-skompletowała 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skład komisji sędziowskiej</a:t>
            </a:r>
          </a:p>
        </p:txBody>
      </p:sp>
    </p:spTree>
  </p:cSld>
  <p:clrMapOvr>
    <a:masterClrMapping/>
  </p:clrMapOvr>
  <p:transition spd="slow" advTm="8533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Komisja sędziowska </a:t>
            </a:r>
            <a:endParaRPr lang="pl-PL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buNone/>
            </a:pPr>
            <a:r>
              <a:rPr lang="pl-PL" b="1" dirty="0" smtClean="0">
                <a:ln>
                  <a:solidFill>
                    <a:srgbClr val="FFFF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 określiła skład poszczególnych komisji i sędziego głównego</a:t>
            </a:r>
          </a:p>
          <a:p>
            <a:pPr>
              <a:buNone/>
            </a:pPr>
            <a:r>
              <a:rPr lang="pl-PL" b="1" dirty="0" smtClean="0">
                <a:ln>
                  <a:solidFill>
                    <a:srgbClr val="FFFF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 ustaliła zasady zgłoszeń do zawodów </a:t>
            </a:r>
          </a:p>
          <a:p>
            <a:pPr>
              <a:buNone/>
            </a:pPr>
            <a:r>
              <a:rPr lang="pl-PL" b="1" dirty="0" smtClean="0">
                <a:ln>
                  <a:solidFill>
                    <a:srgbClr val="FFFF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 czuwała nad prawidłowym przebiegiem imprezy </a:t>
            </a:r>
          </a:p>
          <a:p>
            <a:pPr>
              <a:buNone/>
            </a:pPr>
            <a:r>
              <a:rPr lang="pl-PL" b="1" dirty="0" smtClean="0">
                <a:ln>
                  <a:solidFill>
                    <a:srgbClr val="FFFF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 przygotowała protokoły </a:t>
            </a:r>
          </a:p>
          <a:p>
            <a:pPr>
              <a:buNone/>
            </a:pPr>
            <a:r>
              <a:rPr lang="pl-PL" b="1" dirty="0" smtClean="0">
                <a:ln>
                  <a:solidFill>
                    <a:srgbClr val="FFFF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 dokonała końcowego zestawienia wyników</a:t>
            </a:r>
          </a:p>
          <a:p>
            <a:pPr>
              <a:buNone/>
            </a:pPr>
            <a:r>
              <a:rPr lang="pl-PL" b="1" dirty="0" smtClean="0">
                <a:ln>
                  <a:solidFill>
                    <a:srgbClr val="FFFF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 sprawdziła stan przygotowanych boisk, </a:t>
            </a:r>
            <a:r>
              <a:rPr lang="pl-PL" b="1" dirty="0" smtClean="0">
                <a:ln>
                  <a:solidFill>
                    <a:srgbClr val="FFFF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sal, </a:t>
            </a:r>
            <a:r>
              <a:rPr lang="pl-PL" b="1" dirty="0" smtClean="0">
                <a:ln>
                  <a:solidFill>
                    <a:srgbClr val="FFFF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urządzeń, sprzętu i materiałów </a:t>
            </a:r>
            <a:r>
              <a:rPr lang="pl-PL" b="1" dirty="0" smtClean="0">
                <a:ln>
                  <a:solidFill>
                    <a:srgbClr val="FFFF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technicznych</a:t>
            </a:r>
            <a:endParaRPr lang="pl-PL" b="1" dirty="0" smtClean="0">
              <a:ln>
                <a:solidFill>
                  <a:srgbClr val="FFFF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l-PL" b="1" dirty="0">
              <a:ln>
                <a:solidFill>
                  <a:srgbClr val="FFFF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 advTm="4555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Komisja propagandowa</a:t>
            </a:r>
            <a:endParaRPr lang="pl-PL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spc="200" dirty="0" smtClean="0">
                <a:ln w="29210">
                  <a:solidFill>
                    <a:srgbClr val="92D050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- czuwała nad poprawnym przebiegiem rozpoczęciem i zakończeniem imprezy</a:t>
            </a:r>
          </a:p>
          <a:p>
            <a:pPr>
              <a:buNone/>
            </a:pPr>
            <a:r>
              <a:rPr lang="pl-PL" b="1" spc="200" dirty="0" smtClean="0">
                <a:ln w="29210">
                  <a:solidFill>
                    <a:srgbClr val="92D050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- ustaliła sposób wejścia kibiców</a:t>
            </a:r>
          </a:p>
          <a:p>
            <a:pPr>
              <a:buNone/>
            </a:pPr>
            <a:r>
              <a:rPr lang="pl-PL" b="1" spc="200" dirty="0" smtClean="0">
                <a:ln w="29210">
                  <a:solidFill>
                    <a:srgbClr val="92D050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- zabezpieczyła aparaturę </a:t>
            </a:r>
            <a:r>
              <a:rPr lang="pl-PL" b="1" spc="200" dirty="0" smtClean="0">
                <a:ln w="29210">
                  <a:solidFill>
                    <a:srgbClr val="92D050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nagłaśniającą</a:t>
            </a:r>
            <a:endParaRPr lang="pl-PL" b="1" spc="200" dirty="0">
              <a:ln w="29210">
                <a:solidFill>
                  <a:srgbClr val="92D050"/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 advTm="21203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200"/>
                            </p:stCondLst>
                            <p:childTnLst>
                              <p:par>
                                <p:cTn id="1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Komisja techniczna</a:t>
            </a:r>
            <a:endParaRPr lang="pl-PL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 przygotowała i zabezpieczy </a:t>
            </a:r>
            <a:r>
              <a:rPr lang="pl-PL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boiska,sprzęt</a:t>
            </a: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wyznaczy trasy </a:t>
            </a:r>
          </a:p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 czuwała nad bezpieczeństwem i sprawnym przebiegiem imprezy</a:t>
            </a:r>
          </a:p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 przygotowała tablice informujące o wynikach</a:t>
            </a:r>
          </a:p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 przygotowała biuro zawodów</a:t>
            </a:r>
          </a:p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 przygotowała miejsca pracy dla komisji sędziowskich </a:t>
            </a:r>
          </a:p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 przygotowała miejsca dla zawodników, gości</a:t>
            </a:r>
          </a:p>
          <a:p>
            <a:pPr>
              <a:buNone/>
            </a:pPr>
            <a:endParaRPr lang="pl-PL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15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Komisja gospodarczo finansowa-nagrody 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Zakupiła potrzebne rzeczy (dyplomy, nagrody rzeczowe).</a:t>
            </a:r>
          </a:p>
          <a:p>
            <a:pPr>
              <a:buNone/>
            </a:pPr>
            <a:endParaRPr lang="pl-PL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pl-PL" dirty="0"/>
          </a:p>
        </p:txBody>
      </p:sp>
    </p:spTree>
  </p:cSld>
  <p:clrMapOvr>
    <a:masterClrMapping/>
  </p:clrMapOvr>
  <p:transition spd="slow" advTm="2730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GŁÓWNE CELE I ZADANIA</a:t>
            </a:r>
            <a:endParaRPr lang="pl-PL" dirty="0"/>
          </a:p>
        </p:txBody>
      </p:sp>
      <p:sp useBgFill="1"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709160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B w="1270000"/>
          </a:sp3d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Zapoznanie uczniów z </a:t>
            </a:r>
            <a:r>
              <a:rPr lang="pl-P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szerokĄ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pl-P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gamĄ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dyscyplin sportowych i </a:t>
            </a:r>
            <a:r>
              <a:rPr lang="pl-P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zajEĆ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rekreacyjnych. 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Wpajanie zasad zdrowej rywalizacji sportowej.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Stworzenie uczniom warunków do współzawodnictwa sportowego. </a:t>
            </a:r>
          </a:p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 advTm="6053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858280" cy="1357314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Terminarz spotkań </a:t>
            </a:r>
            <a:endParaRPr lang="pl-PL" b="1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>
                <a:solidFill>
                  <a:srgbClr val="FFFF00"/>
                </a:solidFill>
              </a:rPr>
              <a:t>27  luty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00"/>
                </a:solidFill>
              </a:rPr>
              <a:t>9 marzec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00"/>
                </a:solidFill>
              </a:rPr>
              <a:t>12 marzec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00"/>
                </a:solidFill>
              </a:rPr>
              <a:t>16 kwiecień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00"/>
                </a:solidFill>
              </a:rPr>
              <a:t>30 kwiecień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00"/>
                </a:solidFill>
              </a:rPr>
              <a:t>14 maj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00"/>
                </a:solidFill>
              </a:rPr>
              <a:t>21 maj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00"/>
                </a:solidFill>
              </a:rPr>
              <a:t>28 maj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00"/>
                </a:solidFill>
              </a:rPr>
              <a:t>31 maj</a:t>
            </a:r>
          </a:p>
          <a:p>
            <a:pPr>
              <a:buNone/>
            </a:pPr>
            <a:r>
              <a:rPr lang="pl-PL" sz="2400" dirty="0" smtClean="0">
                <a:solidFill>
                  <a:srgbClr val="FFFF00"/>
                </a:solidFill>
              </a:rPr>
              <a:t>1 czerwiec</a:t>
            </a:r>
            <a:endParaRPr lang="pl-PL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6662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285860"/>
          </a:xfrm>
        </p:spPr>
        <p:txBody>
          <a:bodyPr>
            <a:normAutofit/>
          </a:bodyPr>
          <a:lstStyle/>
          <a:p>
            <a:r>
              <a:rPr lang="pl-PL" sz="3600" cap="none" dirty="0" smtClean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Konkurencje na dzień dziecka</a:t>
            </a:r>
            <a:endParaRPr lang="pl-PL" sz="3600" cap="none" dirty="0">
              <a:ln w="17780" cmpd="sng">
                <a:solidFill>
                  <a:srgbClr val="FFC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pl-PL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Rzuty do kosza</a:t>
            </a:r>
          </a:p>
          <a:p>
            <a:pPr marL="342900" indent="-342900" algn="l">
              <a:buAutoNum type="arabicPeriod"/>
            </a:pPr>
            <a:r>
              <a:rPr lang="pl-PL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Strzały do bramki</a:t>
            </a:r>
          </a:p>
          <a:p>
            <a:pPr marL="342900" indent="-342900" algn="l">
              <a:buAutoNum type="arabicPeriod"/>
            </a:pPr>
            <a:r>
              <a:rPr lang="pl-PL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Żonglerka</a:t>
            </a:r>
          </a:p>
          <a:p>
            <a:pPr marL="342900" indent="-342900" algn="l">
              <a:buAutoNum type="arabicPeriod"/>
            </a:pPr>
            <a:r>
              <a:rPr lang="pl-PL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Skoki Na Skakance</a:t>
            </a:r>
          </a:p>
          <a:p>
            <a:pPr marL="342900" indent="-342900" algn="l">
              <a:buAutoNum type="arabicPeriod"/>
            </a:pPr>
            <a:r>
              <a:rPr lang="pl-PL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Slalom pomiędzy pachołkami z piłką</a:t>
            </a:r>
          </a:p>
          <a:p>
            <a:pPr marL="342900" indent="-342900" algn="l">
              <a:buAutoNum type="arabicPeriod"/>
            </a:pPr>
            <a:r>
              <a:rPr lang="pl-PL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Rzut Czapką </a:t>
            </a:r>
            <a:endParaRPr lang="pl-PL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Tm="44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Rzuty do kosza</a:t>
            </a:r>
            <a:br>
              <a:rPr lang="pl-PL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udział wzięli</a:t>
            </a:r>
            <a:endParaRPr lang="pl-PL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pl-PL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Dworznicki</a:t>
            </a: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Jakub</a:t>
            </a:r>
          </a:p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Wiśniewski Arek</a:t>
            </a:r>
          </a:p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Nowosielski Hubert</a:t>
            </a:r>
          </a:p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Szostek Mateusz</a:t>
            </a:r>
          </a:p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Długiński </a:t>
            </a:r>
            <a:r>
              <a:rPr lang="pl-PL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Darian</a:t>
            </a:r>
            <a:endParaRPr lang="pl-PL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Śmigielski Maciej</a:t>
            </a:r>
          </a:p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Bojarski Krystian</a:t>
            </a:r>
          </a:p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Radecka Aleksandra</a:t>
            </a:r>
          </a:p>
          <a:p>
            <a:pPr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Jędrzejowska Aleksandra</a:t>
            </a:r>
          </a:p>
          <a:p>
            <a:endParaRPr lang="pl-PL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9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pl-PL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pl-PL" u="sng" spc="50" dirty="0" smtClean="0">
                <a:ln w="11430">
                  <a:solidFill>
                    <a:srgbClr val="00B05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Strzały do bramki</a:t>
            </a:r>
            <a:br>
              <a:rPr lang="pl-PL" u="sng" spc="50" dirty="0" smtClean="0">
                <a:ln w="11430">
                  <a:solidFill>
                    <a:srgbClr val="00B05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pl-PL" u="sng" spc="50" dirty="0" smtClean="0">
                <a:ln w="11430">
                  <a:solidFill>
                    <a:srgbClr val="00B05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Uczestnicy</a:t>
            </a:r>
            <a:r>
              <a:rPr lang="pl-PL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pl-PL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pl-PL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1"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Wiśniewski Arek</a:t>
            </a:r>
          </a:p>
          <a:p>
            <a:pPr lvl="1">
              <a:buNone/>
            </a:pPr>
            <a:r>
              <a:rPr lang="pl-PL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Dworznicki</a:t>
            </a: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Jakub</a:t>
            </a:r>
          </a:p>
          <a:p>
            <a:pPr lvl="1"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Nowosielski Hubert</a:t>
            </a:r>
          </a:p>
          <a:p>
            <a:pPr lvl="1"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Szostek Mateusz</a:t>
            </a:r>
          </a:p>
          <a:p>
            <a:pPr lvl="1"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Długiński </a:t>
            </a:r>
            <a:r>
              <a:rPr lang="pl-PL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Darian</a:t>
            </a:r>
            <a:endParaRPr lang="pl-PL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vl="1"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Radecka Aleksandra</a:t>
            </a:r>
          </a:p>
          <a:p>
            <a:pPr lvl="1"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Tarnawska Natalia</a:t>
            </a:r>
          </a:p>
          <a:p>
            <a:pPr lvl="1"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Zyska Natalia</a:t>
            </a:r>
          </a:p>
          <a:p>
            <a:pPr lvl="1">
              <a:buNone/>
            </a:pPr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Piotrowski Jakub</a:t>
            </a:r>
          </a:p>
          <a:p>
            <a:pPr lvl="1">
              <a:buNone/>
            </a:pPr>
            <a:endParaRPr lang="pl-PL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77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Temat projektu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l-PL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29997" dir="5400000" sy="-100000" algn="bl" rotWithShape="0"/>
                </a:effectLst>
              </a:rPr>
              <a:t>Jak zorganizować Międzynarodowy Dzień Dziecka i sportu w Zespole Szkół w Borecznie? </a:t>
            </a:r>
            <a:endParaRPr lang="pl-PL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Tm="11387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Żonglerka</a:t>
            </a:r>
            <a:br>
              <a:rPr lang="pl-PL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Uczestnicy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Piotrowski Jakub</a:t>
            </a:r>
          </a:p>
          <a:p>
            <a:pPr>
              <a:buNone/>
            </a:pPr>
            <a:r>
              <a:rPr lang="pl-P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Szostek Mateusz</a:t>
            </a:r>
          </a:p>
          <a:p>
            <a:pPr>
              <a:buNone/>
            </a:pPr>
            <a:r>
              <a:rPr lang="pl-P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Tarnawska Natalia</a:t>
            </a:r>
          </a:p>
          <a:p>
            <a:pPr>
              <a:buNone/>
            </a:pPr>
            <a:r>
              <a:rPr lang="pl-P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Jędrzejowska Aleksandra</a:t>
            </a:r>
          </a:p>
          <a:p>
            <a:pPr>
              <a:buNone/>
            </a:pPr>
            <a:r>
              <a:rPr lang="pl-P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Nowosielski Hubert</a:t>
            </a:r>
          </a:p>
          <a:p>
            <a:pPr>
              <a:buNone/>
            </a:pPr>
            <a:r>
              <a:rPr lang="pl-P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Piotrowski Jakub</a:t>
            </a:r>
          </a:p>
          <a:p>
            <a:pPr>
              <a:buNone/>
            </a:pPr>
            <a:r>
              <a:rPr lang="pl-PL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Dworznicki</a:t>
            </a:r>
            <a:r>
              <a:rPr lang="pl-P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Jakub</a:t>
            </a:r>
          </a:p>
          <a:p>
            <a:pPr>
              <a:buNone/>
            </a:pPr>
            <a:r>
              <a:rPr lang="pl-P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Bojarski Krystian</a:t>
            </a:r>
          </a:p>
          <a:p>
            <a:pPr>
              <a:buNone/>
            </a:pPr>
            <a:r>
              <a:rPr lang="pl-P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Wiśniewski Arek</a:t>
            </a:r>
          </a:p>
          <a:p>
            <a:endParaRPr lang="pl-PL" dirty="0"/>
          </a:p>
        </p:txBody>
      </p:sp>
    </p:spTree>
    <p:custDataLst>
      <p:tags r:id="rId1"/>
    </p:custDataLst>
  </p:cSld>
  <p:clrMapOvr>
    <a:masterClrMapping/>
  </p:clrMapOvr>
  <p:transition advTm="192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Skoki na skakance</a:t>
            </a:r>
            <a:br>
              <a:rPr lang="pl-PL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pl-PL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Uczestnicy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Zyska Natalia</a:t>
            </a:r>
          </a:p>
          <a:p>
            <a:pPr>
              <a:buNone/>
            </a:pPr>
            <a:r>
              <a:rPr lang="pl-P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Rawińska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Sandra</a:t>
            </a:r>
          </a:p>
          <a:p>
            <a:pPr>
              <a:buNone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Jędrzejowska Aleksandra</a:t>
            </a:r>
          </a:p>
          <a:p>
            <a:pPr>
              <a:buNone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Tarnawska Natalia</a:t>
            </a:r>
          </a:p>
          <a:p>
            <a:pPr>
              <a:buNone/>
            </a:pPr>
            <a:r>
              <a:rPr lang="pl-P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Dworznicki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Jakub </a:t>
            </a:r>
          </a:p>
          <a:p>
            <a:pPr>
              <a:buNone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Nowosielski Hubert</a:t>
            </a:r>
          </a:p>
          <a:p>
            <a:pPr>
              <a:buNone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Wiśniewski Arek</a:t>
            </a:r>
          </a:p>
          <a:p>
            <a:pPr>
              <a:buNone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Piotrowski Jakub</a:t>
            </a:r>
          </a:p>
          <a:p>
            <a:pPr>
              <a:buNone/>
            </a:pP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Bojarski Krystian</a:t>
            </a:r>
          </a:p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23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6047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Slalom pomiędzy pachołkami  z piłką </a:t>
            </a:r>
            <a:r>
              <a:rPr lang="pl-PL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Uczestnicy </a:t>
            </a:r>
            <a:r>
              <a:rPr lang="pl-PL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70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Wiśniewski Arek</a:t>
            </a:r>
          </a:p>
          <a:p>
            <a:pPr>
              <a:buNone/>
            </a:pP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Tarnawska Natalia</a:t>
            </a:r>
          </a:p>
          <a:p>
            <a:pPr>
              <a:buNone/>
            </a:pP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Szostek Mateusz</a:t>
            </a:r>
          </a:p>
          <a:p>
            <a:pPr>
              <a:buNone/>
            </a:pP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Piotrowski Jakub</a:t>
            </a:r>
          </a:p>
          <a:p>
            <a:pPr>
              <a:buNone/>
            </a:pPr>
            <a:r>
              <a:rPr lang="pl-PL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Dworznicki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Jakub</a:t>
            </a:r>
          </a:p>
          <a:p>
            <a:pPr>
              <a:buNone/>
            </a:pP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Nowosielski Hubert</a:t>
            </a:r>
          </a:p>
          <a:p>
            <a:pPr>
              <a:buNone/>
            </a:pP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Szarecki Bartek</a:t>
            </a:r>
          </a:p>
          <a:p>
            <a:pPr>
              <a:buNone/>
            </a:pP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Jędrzejowska Aleksandra</a:t>
            </a:r>
          </a:p>
          <a:p>
            <a:pPr>
              <a:buNone/>
            </a:pP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Radecka Aleksandra</a:t>
            </a:r>
          </a:p>
          <a:p>
            <a:pPr>
              <a:buNone/>
            </a:pPr>
            <a:r>
              <a:rPr lang="pl-PL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Rawińska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Sandra</a:t>
            </a:r>
          </a:p>
          <a:p>
            <a:pPr>
              <a:buNone/>
            </a:pP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Paweł Klein</a:t>
            </a:r>
          </a:p>
          <a:p>
            <a:pPr>
              <a:buNone/>
            </a:pP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Truszkowska Magdalena</a:t>
            </a:r>
          </a:p>
          <a:p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51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ORGANIZATOREM IMPREZY BYŁA</a:t>
            </a:r>
            <a:endParaRPr lang="pl-PL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8">
              <a:buNone/>
            </a:pPr>
            <a:r>
              <a:rPr lang="pl-PL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GRUPA PROJEKTOWA</a:t>
            </a:r>
          </a:p>
          <a:p>
            <a:pPr lvl="8">
              <a:buNone/>
            </a:pPr>
            <a:r>
              <a:rPr lang="pl-PL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Bartosz Skolimowski</a:t>
            </a:r>
          </a:p>
          <a:p>
            <a:pPr lvl="8">
              <a:buNone/>
            </a:pPr>
            <a:r>
              <a:rPr lang="pl-PL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Błażej Dąbkowski</a:t>
            </a:r>
          </a:p>
          <a:p>
            <a:pPr lvl="8">
              <a:buNone/>
            </a:pPr>
            <a:r>
              <a:rPr lang="pl-PL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Mariusz </a:t>
            </a:r>
            <a:r>
              <a:rPr lang="pl-PL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Gradys</a:t>
            </a:r>
            <a:r>
              <a:rPr lang="pl-PL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lvl="8">
              <a:buNone/>
            </a:pPr>
            <a:r>
              <a:rPr lang="pl-PL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Rafał Bojarski</a:t>
            </a:r>
          </a:p>
          <a:p>
            <a:pPr lvl="8">
              <a:buNone/>
            </a:pPr>
            <a:r>
              <a:rPr lang="pl-PL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Czarek </a:t>
            </a:r>
            <a:r>
              <a:rPr lang="pl-PL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Dworznicki</a:t>
            </a:r>
            <a:endParaRPr lang="pl-PL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8">
              <a:buNone/>
            </a:pPr>
            <a:r>
              <a:rPr lang="pl-PL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Wraz z opiekunem:</a:t>
            </a:r>
          </a:p>
          <a:p>
            <a:pPr lvl="8">
              <a:buNone/>
            </a:pPr>
            <a:r>
              <a:rPr lang="pl-PL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Ryszardem Zakrzewskim</a:t>
            </a:r>
          </a:p>
          <a:p>
            <a:pPr lvl="8">
              <a:buNone/>
            </a:pPr>
            <a:endParaRPr lang="pl-PL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8">
              <a:buNone/>
            </a:pPr>
            <a:endParaRPr lang="pl-PL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 advTm="27955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pl-PL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Wspomnienia z Dnia Dziecka</a:t>
            </a:r>
            <a:endParaRPr lang="pl-PL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9" name="Symbol zastępczy zawartości 8" descr="img005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1973461"/>
            <a:ext cx="4040188" cy="30301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" name="Symbol zastępczy zawartości 13" descr="img006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1972866"/>
            <a:ext cx="4041775" cy="3031331"/>
          </a:xfrm>
          <a:prstGeom prst="snip2SameRect">
            <a:avLst/>
          </a:prstGeom>
          <a:ln w="3492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 advTm="1857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spc="200" dirty="0" smtClean="0">
                <a:ln w="29210">
                  <a:solidFill>
                    <a:srgbClr val="FFFF00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Rozpoczęcie przez Dyrektora Szkoły</a:t>
            </a:r>
            <a:endParaRPr lang="pl-PL" b="1" spc="200" dirty="0">
              <a:ln w="29210">
                <a:solidFill>
                  <a:srgbClr val="FFFF00"/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10" name="Symbol zastępczy zawartości 9" descr="img00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91581"/>
            <a:ext cx="36576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Symbol zastępczy zawartości 10" descr="img009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67200" y="2491581"/>
            <a:ext cx="36576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advTm="2465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000924" cy="1357322"/>
          </a:xfrm>
        </p:spPr>
        <p:txBody>
          <a:bodyPr>
            <a:normAutofit/>
            <a:scene3d>
              <a:camera prst="perspectiveContrastingLeftFacing"/>
              <a:lightRig rig="threePt" dir="t"/>
            </a:scene3d>
          </a:bodyPr>
          <a:lstStyle/>
          <a:p>
            <a:r>
              <a:rPr lang="pl-PL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29997" dir="5400000" sy="-100000" algn="bl" rotWithShape="0"/>
                </a:effectLst>
              </a:rPr>
              <a:t>Taniec Dziewcząt </a:t>
            </a:r>
            <a:endParaRPr lang="pl-PL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  <p:pic>
        <p:nvPicPr>
          <p:cNvPr id="5" name="Symbol zastępczy zawartości 4" descr="img01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91581"/>
            <a:ext cx="3657600" cy="2743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295" endPos="92000" dist="101600" dir="5400000" sy="-100000" algn="bl" rotWithShape="0"/>
          </a:effectLst>
          <a:scene3d>
            <a:camera prst="isometricOffAxis1Right"/>
            <a:lightRig rig="threePt" dir="t">
              <a:rot lat="0" lon="0" rev="19200000"/>
            </a:lightRig>
          </a:scene3d>
          <a:sp3d extrusionH="25400">
            <a:bevelT w="304800" h="152400" prst="cross"/>
            <a:extrusionClr>
              <a:srgbClr val="000000"/>
            </a:extrusionClr>
          </a:sp3d>
        </p:spPr>
      </p:pic>
      <p:pic>
        <p:nvPicPr>
          <p:cNvPr id="6" name="Symbol zastępczy zawartości 5" descr="img01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67200" y="2491581"/>
            <a:ext cx="3657600" cy="2743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  <a:reflection blurRad="6350" stA="50000" endA="300" endPos="90000" dir="5400000" sy="-100000" algn="bl" rotWithShape="0"/>
          </a:effectLst>
          <a:scene3d>
            <a:camera prst="isometricOffAxis2Left"/>
            <a:lightRig rig="threePt" dir="t">
              <a:rot lat="0" lon="0" rev="19200000"/>
            </a:lightRig>
          </a:scene3d>
          <a:sp3d extrusionH="25400">
            <a:bevelT w="304800" h="152400" prst="angle"/>
            <a:extrusionClr>
              <a:srgbClr val="000000"/>
            </a:extrusionClr>
          </a:sp3d>
        </p:spPr>
      </p:pic>
    </p:spTree>
  </p:cSld>
  <p:clrMapOvr>
    <a:masterClrMapping/>
  </p:clrMapOvr>
  <p:transition advTm="1138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img03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91581"/>
            <a:ext cx="3657600" cy="2743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Symbol zastępczy zawartości 5" descr="img039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67200" y="2491581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  <a:reflection blurRad="6350" stA="50000" endA="275" endPos="40000" dist="101600" dir="5400000" sy="-100000" algn="bl" rotWithShape="0"/>
          </a:effectLst>
        </p:spPr>
      </p:pic>
    </p:spTree>
  </p:cSld>
  <p:clrMapOvr>
    <a:masterClrMapping/>
  </p:clrMapOvr>
  <p:transition advTm="905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img03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91581"/>
            <a:ext cx="36576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innerShdw blurRad="63500" dist="50800" dir="16200000">
              <a:prstClr val="black">
                <a:alpha val="50000"/>
              </a:prstClr>
            </a:inn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Symbol zastępczy zawartości 5" descr="img03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67200" y="2491581"/>
            <a:ext cx="36576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Tm="2231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img04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91581"/>
            <a:ext cx="36576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Symbol zastępczy zawartości 5" descr="img04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67200" y="2491581"/>
            <a:ext cx="36576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Tm="338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Lista uczniów </a:t>
            </a:r>
            <a:r>
              <a:rPr lang="pl-PL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uczestniczĄcych</a:t>
            </a:r>
            <a: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 w projekcie: </a:t>
            </a:r>
            <a:b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</a:br>
            <a: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Bartosz Skolimowski – lider zespołu</a:t>
            </a:r>
            <a:b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</a:br>
            <a: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Mariusz </a:t>
            </a:r>
            <a:r>
              <a:rPr lang="pl-PL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Gradys</a:t>
            </a:r>
            <a: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/>
            </a:r>
            <a:b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</a:br>
            <a: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Błażej </a:t>
            </a:r>
            <a:r>
              <a:rPr lang="pl-PL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DĄbkowski</a:t>
            </a:r>
            <a: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/>
            </a:r>
            <a:b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</a:br>
            <a: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Rafał Bojarski</a:t>
            </a:r>
            <a:b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</a:br>
            <a:r>
              <a:rPr lang="pl-PL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Cezary </a:t>
            </a:r>
            <a:r>
              <a:rPr lang="pl-PL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Dworznicki</a:t>
            </a:r>
            <a:r>
              <a:rPr lang="pl-PL" sz="3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pl-PL" sz="3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endParaRPr lang="pl-PL" sz="32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72264" y="5572140"/>
            <a:ext cx="2114536" cy="737220"/>
          </a:xfrm>
        </p:spPr>
        <p:txBody>
          <a:bodyPr/>
          <a:lstStyle/>
          <a:p>
            <a:endParaRPr lang="pl-PL" dirty="0"/>
          </a:p>
        </p:txBody>
      </p:sp>
    </p:spTree>
    <p:custDataLst>
      <p:tags r:id="rId1"/>
    </p:custDataLst>
  </p:cSld>
  <p:clrMapOvr>
    <a:masterClrMapping/>
  </p:clrMapOvr>
  <p:transition spd="med" advTm="1795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Wybory</a:t>
            </a:r>
            <a:r>
              <a:rPr lang="pl-PL" dirty="0" smtClean="0"/>
              <a:t> </a:t>
            </a:r>
            <a:r>
              <a:rPr lang="pl-P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Miss</a:t>
            </a:r>
            <a:r>
              <a:rPr lang="pl-PL" dirty="0" smtClean="0"/>
              <a:t> </a:t>
            </a:r>
            <a:r>
              <a:rPr lang="pl-PL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pl-PL" dirty="0" smtClean="0"/>
              <a:t> </a:t>
            </a:r>
            <a:r>
              <a:rPr lang="pl-PL" b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Mistera</a:t>
            </a:r>
            <a:endParaRPr lang="pl-PL" dirty="0"/>
          </a:p>
        </p:txBody>
      </p:sp>
      <p:pic>
        <p:nvPicPr>
          <p:cNvPr id="5" name="Symbol zastępczy zawartości 4" descr="img045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491581"/>
            <a:ext cx="3657600" cy="2743200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6" name="Symbol zastępczy zawartości 5" descr="img046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267200" y="2491581"/>
            <a:ext cx="3657600" cy="2743200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scene3d>
            <a:camera prst="isometricOffAxis2Left"/>
            <a:lightRig rig="threePt" dir="t"/>
          </a:scene3d>
        </p:spPr>
      </p:pic>
      <p:pic>
        <p:nvPicPr>
          <p:cNvPr id="1026" name="Picture 2" descr="C:\Users\Toshiba\Desktop\img05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0"/>
            <a:ext cx="1142976" cy="8572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43" name="Picture 19" descr="C:\Users\Toshiba\Desktop\img03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81950" y="5715016"/>
            <a:ext cx="1262050" cy="94653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44" name="Picture 20" descr="C:\Users\Toshiba\Desktop\img03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893599"/>
            <a:ext cx="1285868" cy="9644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45" name="Picture 21" descr="C:\Users\Toshiba\Desktop\img04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14876" y="5857884"/>
            <a:ext cx="1333488" cy="100011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bliqueTopRigh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046" name="Picture 22" descr="C:\Users\Toshiba\Desktop\img039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14876" y="5857884"/>
            <a:ext cx="1333488" cy="1000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47" name="Picture 23" descr="C:\Users\Toshiba\Desktop\img04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0523" y="0"/>
            <a:ext cx="1333477" cy="10001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48" name="Picture 24" descr="C:\Users\Toshiba\Desktop\fit120x90img024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86644" y="1214422"/>
            <a:ext cx="1524000" cy="1143000"/>
          </a:xfrm>
          <a:prstGeom prst="ellipse">
            <a:avLst/>
          </a:prstGeom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049" name="Picture 25" descr="C:\Users\Toshiba\Desktop\img051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5720" y="1071546"/>
            <a:ext cx="1333509" cy="10001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custDataLst>
      <p:tags r:id="rId1"/>
    </p:custDataLst>
  </p:cSld>
  <p:clrMapOvr>
    <a:masterClrMapping/>
  </p:clrMapOvr>
  <p:transition advTm="2387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img047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491581"/>
            <a:ext cx="3657600" cy="2743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101600">
              <a:srgbClr val="FFFF00">
                <a:alpha val="60000"/>
              </a:srgb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Symbol zastępczy zawartości 5" descr="img049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267200" y="2491581"/>
            <a:ext cx="3657600" cy="2743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</p:cSld>
  <p:clrMapOvr>
    <a:masterClrMapping/>
  </p:clrMapOvr>
  <p:transition advTm="1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img05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91581"/>
            <a:ext cx="36576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Symbol zastępczy zawartości 5" descr="img05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67200" y="2491581"/>
            <a:ext cx="36576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Tm="873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img055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491581"/>
            <a:ext cx="36576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Symbol zastępczy zawartości 5" descr="img057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572000" y="2285992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</p:cSld>
  <p:clrMapOvr>
    <a:masterClrMapping/>
  </p:clrMapOvr>
  <p:transition advTm="16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img059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491581"/>
            <a:ext cx="3657600" cy="2743200"/>
          </a:xfrm>
          <a:effectLst>
            <a:innerShdw blurRad="63500" dist="50800" dir="8100000">
              <a:prstClr val="black">
                <a:alpha val="50000"/>
              </a:prstClr>
            </a:innerShdw>
            <a:reflection blurRad="6350" stA="50000" endA="295" endPos="92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6" name="Symbol zastępczy zawartości 5" descr="img061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267200" y="2491581"/>
            <a:ext cx="3657600" cy="2743200"/>
          </a:xfrm>
          <a:effectLst>
            <a:reflection blurRad="6350" stA="50000" endA="295" endPos="92000" dist="101600" dir="5400000" sy="-100000" algn="bl" rotWithShape="0"/>
          </a:effectLst>
        </p:spPr>
      </p:pic>
    </p:spTree>
    <p:custDataLst>
      <p:tags r:id="rId1"/>
    </p:custDataLst>
  </p:cSld>
  <p:clrMapOvr>
    <a:masterClrMapping/>
  </p:clrMapOvr>
  <p:transition advTm="5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img065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491581"/>
            <a:ext cx="3657600" cy="2743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Symbol zastępczy zawartości 5" descr="img066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267200" y="2491581"/>
            <a:ext cx="3657600" cy="2743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</p:cSld>
  <p:clrMapOvr>
    <a:masterClrMapping/>
  </p:clrMapOvr>
  <p:transition advTm="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img070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491581"/>
            <a:ext cx="3657600" cy="2743200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  <p:pic>
        <p:nvPicPr>
          <p:cNvPr id="6" name="Symbol zastępczy zawartości 5" descr="img072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267200" y="2491581"/>
            <a:ext cx="3657600" cy="2743200"/>
          </a:xfrm>
          <a:prstGeom prst="rect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112500"/>
          </a:effectLst>
        </p:spPr>
      </p:pic>
    </p:spTree>
    <p:custDataLst>
      <p:tags r:id="rId1"/>
    </p:custDataLst>
  </p:cSld>
  <p:clrMapOvr>
    <a:masterClrMapping/>
  </p:clrMapOvr>
  <p:transition advTm="62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img075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491581"/>
            <a:ext cx="36576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Symbol zastępczy zawartości 5" descr="img077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267200" y="2491581"/>
            <a:ext cx="36576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custDataLst>
      <p:tags r:id="rId1"/>
    </p:custDataLst>
  </p:cSld>
  <p:clrMapOvr>
    <a:masterClrMapping/>
  </p:clrMapOvr>
  <p:transition advTm="5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img096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491581"/>
            <a:ext cx="36576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Symbol zastępczy zawartości 5" descr="img022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267200" y="2491581"/>
            <a:ext cx="3657600" cy="2743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  <a:reflection blurRad="6350" stA="50000" endA="300" endPos="38500" dist="50800" dir="5400000" sy="-100000" algn="bl" rotWithShape="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custDataLst>
      <p:tags r:id="rId1"/>
    </p:custDataLst>
  </p:cSld>
  <p:clrMapOvr>
    <a:masterClrMapping/>
  </p:clrMapOvr>
  <p:transition advTm="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0" y="0"/>
            <a:ext cx="7858148" cy="650083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Impreza odbyła sie w miłej atmosferze, bez żadnych incydentów. Podczas imprez dużym zainteresowaniem cieszyło sie malowanie twarzy. Jednym słowem mówiąc impreza sie udała. </a:t>
            </a:r>
            <a:r>
              <a:rPr lang="pl-PL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Dziękujemy </a:t>
            </a:r>
            <a:r>
              <a:rPr lang="pl-PL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 cierpliwość i obejrzenie naszej prezentacji.</a:t>
            </a:r>
            <a:endParaRPr lang="pl-PL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542926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Powołaliśmy komisje: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Organizacyjną</a:t>
            </a:r>
            <a:b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Sędziowską </a:t>
            </a:r>
            <a:b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Propagandowa</a:t>
            </a:r>
            <a:b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Techniczną</a:t>
            </a:r>
            <a:b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Gospodarczo finansową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 flipV="1">
            <a:off x="7786710" y="6309360"/>
            <a:ext cx="900090" cy="977292"/>
          </a:xfrm>
        </p:spPr>
        <p:txBody>
          <a:bodyPr/>
          <a:lstStyle/>
          <a:p>
            <a:endParaRPr lang="pl-PL" dirty="0"/>
          </a:p>
        </p:txBody>
      </p:sp>
    </p:spTree>
    <p:custDataLst>
      <p:tags r:id="rId1"/>
    </p:custDataLst>
  </p:cSld>
  <p:clrMapOvr>
    <a:masterClrMapping/>
  </p:clrMapOvr>
  <p:transition spd="med" advTm="13309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Organizacyjna</a:t>
            </a:r>
            <a:endParaRPr lang="pl-PL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60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1. Bartosz Skolimowski</a:t>
            </a:r>
            <a:endParaRPr lang="pl-PL" sz="6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pl-PL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2. Mariusz </a:t>
            </a:r>
            <a:r>
              <a:rPr lang="pl-PL" sz="6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Gradys</a:t>
            </a:r>
            <a:endParaRPr lang="pl-PL" sz="6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Sędziowska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6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Czarek </a:t>
            </a:r>
            <a:r>
              <a:rPr lang="pl-PL" sz="60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Dworznicki</a:t>
            </a:r>
            <a:endParaRPr lang="pl-PL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pl-PL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 Rafał Bojarski</a:t>
            </a:r>
          </a:p>
          <a:p>
            <a:pPr>
              <a:buNone/>
            </a:pPr>
            <a:endParaRPr lang="pl-PL" dirty="0"/>
          </a:p>
        </p:txBody>
      </p:sp>
    </p:spTree>
    <p:custDataLst>
      <p:tags r:id="rId1"/>
    </p:custDataLst>
  </p:cSld>
  <p:clrMapOvr>
    <a:masterClrMapping/>
  </p:clrMapOvr>
  <p:transition spd="med" advTm="9516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Propagandowa</a:t>
            </a:r>
            <a:endParaRPr lang="pl-PL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pl-PL" sz="6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1. Błażej Dąbkowski</a:t>
            </a:r>
            <a:endParaRPr lang="pl-PL" sz="6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r>
              <a:rPr lang="pl-PL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2. Czarek </a:t>
            </a:r>
            <a:r>
              <a:rPr lang="pl-PL" sz="6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Dworznicki</a:t>
            </a:r>
            <a:endParaRPr lang="pl-PL" sz="6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pl-PL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8923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pl-P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Techniczna</a:t>
            </a:r>
            <a:endParaRPr lang="pl-PL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pl-PL" sz="66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Mariusz </a:t>
            </a:r>
            <a:r>
              <a:rPr lang="pl-PL" sz="6600" b="1" u="sng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Gradys</a:t>
            </a:r>
            <a:endParaRPr lang="pl-PL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pl-PL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pl-PL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Bałażej</a:t>
            </a:r>
            <a:r>
              <a:rPr lang="pl-PL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Dąbkowski</a:t>
            </a:r>
          </a:p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1826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Gospodarczo-finansowa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pl-PL" sz="66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Rafał Bojarski</a:t>
            </a:r>
            <a:endParaRPr lang="pl-PL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pl-PL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Bartek Skolimowski</a:t>
            </a:r>
          </a:p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9266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8|9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5.6|6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8.4|4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9|6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.5|5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4|3.3|3.2|2.3|1.4|1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9|0.1|0.1|0.1|0.1|0.1|0.1|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6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351</TotalTime>
  <Words>450</Words>
  <Application>Microsoft Office PowerPoint</Application>
  <PresentationFormat>Pokaz na ekranie (4:3)</PresentationFormat>
  <Paragraphs>137</Paragraphs>
  <Slides>39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0" baseType="lpstr">
      <vt:lpstr>Techniczny</vt:lpstr>
      <vt:lpstr>PROJEKT GIMNAZJALNY 2012 </vt:lpstr>
      <vt:lpstr>Temat projektu</vt:lpstr>
      <vt:lpstr>Lista uczniów uczestniczĄcych w projekcie:  Bartosz Skolimowski – lider zespołu Mariusz Gradys Błażej DĄbkowski Rafał Bojarski Cezary Dworznicki </vt:lpstr>
      <vt:lpstr>Powołaliśmy komisje:  Organizacyjną Sędziowską  Propagandowa Techniczną Gospodarczo finansową</vt:lpstr>
      <vt:lpstr>Organizacyjna</vt:lpstr>
      <vt:lpstr>Sędziowska</vt:lpstr>
      <vt:lpstr>Propagandowa</vt:lpstr>
      <vt:lpstr>Techniczna</vt:lpstr>
      <vt:lpstr>Gospodarczo-finansowa</vt:lpstr>
      <vt:lpstr>Komisja organizacyjna</vt:lpstr>
      <vt:lpstr>Komisja sędziowska </vt:lpstr>
      <vt:lpstr>Komisja propagandowa</vt:lpstr>
      <vt:lpstr>Komisja techniczna</vt:lpstr>
      <vt:lpstr>Komisja gospodarczo finansowa-nagrody </vt:lpstr>
      <vt:lpstr>GŁÓWNE CELE I ZADANIA</vt:lpstr>
      <vt:lpstr>Terminarz spotkań </vt:lpstr>
      <vt:lpstr>Konkurencje na dzień dziecka</vt:lpstr>
      <vt:lpstr>Rzuty do kosza udział wzięli</vt:lpstr>
      <vt:lpstr> Strzały do bramki Uczestnicy </vt:lpstr>
      <vt:lpstr>Żonglerka  Uczestnicy  </vt:lpstr>
      <vt:lpstr>Skoki na skakance  Uczestnicy  </vt:lpstr>
      <vt:lpstr>  Slalom pomiędzy pachołkami  z piłką Uczestnicy    </vt:lpstr>
      <vt:lpstr>ORGANIZATOREM IMPREZY BYŁA</vt:lpstr>
      <vt:lpstr>Wspomnienia z Dnia Dziecka</vt:lpstr>
      <vt:lpstr>Rozpoczęcie przez Dyrektora Szkoły</vt:lpstr>
      <vt:lpstr>Taniec Dziewcząt </vt:lpstr>
      <vt:lpstr>Slajd 27</vt:lpstr>
      <vt:lpstr>Slajd 28</vt:lpstr>
      <vt:lpstr>Slajd 29</vt:lpstr>
      <vt:lpstr>Wybory Miss i Mistera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GIMNAZJALNY 2012 r</dc:title>
  <dc:creator>Toshiba</dc:creator>
  <cp:lastModifiedBy>Toshiba</cp:lastModifiedBy>
  <cp:revision>50</cp:revision>
  <dcterms:created xsi:type="dcterms:W3CDTF">2012-06-10T20:21:10Z</dcterms:created>
  <dcterms:modified xsi:type="dcterms:W3CDTF">2012-06-14T19:06:55Z</dcterms:modified>
</cp:coreProperties>
</file>